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751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583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278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173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9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351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14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57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330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06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58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535A-8ABD-4941-9981-B7ACE585D013}" type="datetimeFigureOut">
              <a:rPr lang="nl-BE" smtClean="0"/>
              <a:t>15/06/2011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9A4D-9BE3-41FF-8323-BA2051D62A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49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43" name="Group 42"/>
          <p:cNvGrpSpPr/>
          <p:nvPr/>
        </p:nvGrpSpPr>
        <p:grpSpPr>
          <a:xfrm>
            <a:off x="72564" y="65698"/>
            <a:ext cx="8891980" cy="6459646"/>
            <a:chOff x="-862686" y="-860002"/>
            <a:chExt cx="11521280" cy="79599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2686" y="-860002"/>
              <a:ext cx="11521280" cy="7959989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2141530" y="-771269"/>
              <a:ext cx="6818445" cy="5453733"/>
              <a:chOff x="2141530" y="-771269"/>
              <a:chExt cx="6818445" cy="5453733"/>
            </a:xfrm>
          </p:grpSpPr>
          <p:sp>
            <p:nvSpPr>
              <p:cNvPr id="9" name="Rectangle 8"/>
              <p:cNvSpPr/>
              <p:nvPr/>
            </p:nvSpPr>
            <p:spPr>
              <a:xfrm rot="12350829">
                <a:off x="8815976" y="4472893"/>
                <a:ext cx="143999" cy="72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2000">
                    <a:srgbClr val="FFFF00"/>
                  </a:gs>
                  <a:gs pos="34000">
                    <a:srgbClr val="C00000"/>
                  </a:gs>
                  <a:gs pos="24000">
                    <a:srgbClr val="C00000"/>
                  </a:gs>
                  <a:gs pos="45000">
                    <a:srgbClr val="FFFF00"/>
                  </a:gs>
                  <a:gs pos="89000">
                    <a:srgbClr val="FFFF00"/>
                  </a:gs>
                  <a:gs pos="67000">
                    <a:srgbClr val="C00000"/>
                  </a:gs>
                  <a:gs pos="78000">
                    <a:srgbClr val="C00000"/>
                  </a:gs>
                  <a:gs pos="56000">
                    <a:srgbClr val="FFFF00"/>
                  </a:gs>
                  <a:gs pos="100000">
                    <a:srgbClr val="FFFF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6928374">
                <a:off x="8799736" y="4574464"/>
                <a:ext cx="144000" cy="72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2000">
                    <a:srgbClr val="FFFF00"/>
                  </a:gs>
                  <a:gs pos="34000">
                    <a:srgbClr val="C00000"/>
                  </a:gs>
                  <a:gs pos="24000">
                    <a:srgbClr val="C00000"/>
                  </a:gs>
                  <a:gs pos="45000">
                    <a:srgbClr val="FFFF00"/>
                  </a:gs>
                  <a:gs pos="89000">
                    <a:srgbClr val="FFFF00"/>
                  </a:gs>
                  <a:gs pos="67000">
                    <a:srgbClr val="C00000"/>
                  </a:gs>
                  <a:gs pos="78000">
                    <a:srgbClr val="C00000"/>
                  </a:gs>
                  <a:gs pos="56000">
                    <a:srgbClr val="FFFF00"/>
                  </a:gs>
                  <a:gs pos="100000">
                    <a:srgbClr val="FFFF00"/>
                  </a:gs>
                </a:gsLst>
                <a:lin ang="0" scaled="0"/>
              </a:gra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6180108" y="833952"/>
                <a:ext cx="93300" cy="80703"/>
              </a:xfrm>
              <a:prstGeom prst="flowChartConnector">
                <a:avLst/>
              </a:prstGeom>
              <a:gradFill>
                <a:gsLst>
                  <a:gs pos="0">
                    <a:schemeClr val="tx1"/>
                  </a:gs>
                  <a:gs pos="56000">
                    <a:schemeClr val="bg1"/>
                  </a:gs>
                  <a:gs pos="54000">
                    <a:schemeClr val="tx1"/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3754300" y="2423114"/>
                <a:ext cx="72008" cy="84584"/>
              </a:xfrm>
              <a:prstGeom prst="flowChartConnector">
                <a:avLst/>
              </a:prstGeom>
              <a:gradFill>
                <a:gsLst>
                  <a:gs pos="0">
                    <a:schemeClr val="tx1"/>
                  </a:gs>
                  <a:gs pos="56000">
                    <a:schemeClr val="bg1"/>
                  </a:gs>
                  <a:gs pos="54000">
                    <a:schemeClr val="tx1"/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2141530" y="1336500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4825946" y="1535785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5479049" y="-771269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 rot="19436448">
            <a:off x="3124240" y="1086676"/>
            <a:ext cx="135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accent6">
                    <a:lumMod val="75000"/>
                  </a:schemeClr>
                </a:solidFill>
              </a:rPr>
              <a:t>DOUBLE</a:t>
            </a:r>
          </a:p>
          <a:p>
            <a:pPr algn="ctr"/>
            <a:r>
              <a:rPr lang="nl-BE" b="1" dirty="0" smtClean="0"/>
              <a:t>OCEAN</a:t>
            </a:r>
            <a:r>
              <a:rPr lang="nl-BE" b="1" dirty="0" smtClean="0">
                <a:solidFill>
                  <a:srgbClr val="FFFF00"/>
                </a:solidFill>
              </a:rPr>
              <a:t>MAN</a:t>
            </a:r>
            <a:endParaRPr lang="nl-BE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061"/>
            <a:ext cx="576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/>
              <a:t>VRIJDAG</a:t>
            </a:r>
            <a:endParaRPr lang="nl-BE" sz="5400" dirty="0"/>
          </a:p>
        </p:txBody>
      </p:sp>
      <p:sp>
        <p:nvSpPr>
          <p:cNvPr id="27" name="Flowchart: Connector 26"/>
          <p:cNvSpPr/>
          <p:nvPr/>
        </p:nvSpPr>
        <p:spPr>
          <a:xfrm>
            <a:off x="5220072" y="3140968"/>
            <a:ext cx="80224" cy="68641"/>
          </a:xfrm>
          <a:prstGeom prst="flowChartConnector">
            <a:avLst/>
          </a:prstGeom>
          <a:gradFill>
            <a:gsLst>
              <a:gs pos="0">
                <a:schemeClr val="tx1"/>
              </a:gs>
              <a:gs pos="56000">
                <a:schemeClr val="bg1"/>
              </a:gs>
              <a:gs pos="54000">
                <a:schemeClr val="tx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Flowchart: Connector 31"/>
          <p:cNvSpPr/>
          <p:nvPr/>
        </p:nvSpPr>
        <p:spPr>
          <a:xfrm>
            <a:off x="6012160" y="2784295"/>
            <a:ext cx="55575" cy="68641"/>
          </a:xfrm>
          <a:prstGeom prst="flowChartConnector">
            <a:avLst/>
          </a:prstGeom>
          <a:gradFill>
            <a:gsLst>
              <a:gs pos="50000">
                <a:srgbClr val="FFFF00"/>
              </a:gs>
              <a:gs pos="0">
                <a:srgbClr val="FFFF00"/>
              </a:gs>
              <a:gs pos="52000">
                <a:srgbClr val="00B05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Flowchart: Connector 32"/>
          <p:cNvSpPr/>
          <p:nvPr/>
        </p:nvSpPr>
        <p:spPr>
          <a:xfrm>
            <a:off x="4644008" y="3720399"/>
            <a:ext cx="55575" cy="68641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Flowchart: Connector 33"/>
          <p:cNvSpPr/>
          <p:nvPr/>
        </p:nvSpPr>
        <p:spPr>
          <a:xfrm>
            <a:off x="6132893" y="4323594"/>
            <a:ext cx="55575" cy="68641"/>
          </a:xfrm>
          <a:prstGeom prst="flowChartConnector">
            <a:avLst/>
          </a:prstGeom>
          <a:gradFill>
            <a:gsLst>
              <a:gs pos="52000">
                <a:srgbClr val="FFFF00"/>
              </a:gs>
              <a:gs pos="0">
                <a:srgbClr val="FFFF00"/>
              </a:gs>
              <a:gs pos="56000">
                <a:srgbClr val="C00000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Freeform 3"/>
          <p:cNvSpPr/>
          <p:nvPr/>
        </p:nvSpPr>
        <p:spPr>
          <a:xfrm>
            <a:off x="4549075" y="2627574"/>
            <a:ext cx="2619795" cy="3080499"/>
          </a:xfrm>
          <a:custGeom>
            <a:avLst/>
            <a:gdLst>
              <a:gd name="connsiteX0" fmla="*/ 1288307 w 2619795"/>
              <a:gd name="connsiteY0" fmla="*/ 2692571 h 3080499"/>
              <a:gd name="connsiteX1" fmla="*/ 4452 w 2619795"/>
              <a:gd name="connsiteY1" fmla="*/ 1131626 h 3080499"/>
              <a:gd name="connsiteX2" fmla="*/ 891143 w 2619795"/>
              <a:gd name="connsiteY2" fmla="*/ 1288644 h 3080499"/>
              <a:gd name="connsiteX3" fmla="*/ 1583870 w 2619795"/>
              <a:gd name="connsiteY3" fmla="*/ 1879771 h 3080499"/>
              <a:gd name="connsiteX4" fmla="*/ 1759361 w 2619795"/>
              <a:gd name="connsiteY4" fmla="*/ 1704281 h 3080499"/>
              <a:gd name="connsiteX5" fmla="*/ 1380670 w 2619795"/>
              <a:gd name="connsiteY5" fmla="*/ 198753 h 3080499"/>
              <a:gd name="connsiteX6" fmla="*/ 1713180 w 2619795"/>
              <a:gd name="connsiteY6" fmla="*/ 189517 h 3080499"/>
              <a:gd name="connsiteX7" fmla="*/ 2618343 w 2619795"/>
              <a:gd name="connsiteY7" fmla="*/ 1787408 h 3080499"/>
              <a:gd name="connsiteX8" fmla="*/ 1482270 w 2619795"/>
              <a:gd name="connsiteY8" fmla="*/ 3080499 h 308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9795" h="3080499">
                <a:moveTo>
                  <a:pt x="1288307" y="2692571"/>
                </a:moveTo>
                <a:cubicBezTo>
                  <a:pt x="679476" y="2029092"/>
                  <a:pt x="70646" y="1365614"/>
                  <a:pt x="4452" y="1131626"/>
                </a:cubicBezTo>
                <a:cubicBezTo>
                  <a:pt x="-61742" y="897638"/>
                  <a:pt x="627907" y="1163953"/>
                  <a:pt x="891143" y="1288644"/>
                </a:cubicBezTo>
                <a:cubicBezTo>
                  <a:pt x="1154379" y="1413335"/>
                  <a:pt x="1439167" y="1810498"/>
                  <a:pt x="1583870" y="1879771"/>
                </a:cubicBezTo>
                <a:cubicBezTo>
                  <a:pt x="1728573" y="1949044"/>
                  <a:pt x="1793228" y="1984451"/>
                  <a:pt x="1759361" y="1704281"/>
                </a:cubicBezTo>
                <a:cubicBezTo>
                  <a:pt x="1725494" y="1424111"/>
                  <a:pt x="1388367" y="451214"/>
                  <a:pt x="1380670" y="198753"/>
                </a:cubicBezTo>
                <a:cubicBezTo>
                  <a:pt x="1372973" y="-53708"/>
                  <a:pt x="1506901" y="-75259"/>
                  <a:pt x="1713180" y="189517"/>
                </a:cubicBezTo>
                <a:cubicBezTo>
                  <a:pt x="1919459" y="454293"/>
                  <a:pt x="2656828" y="1305578"/>
                  <a:pt x="2618343" y="1787408"/>
                </a:cubicBezTo>
                <a:cubicBezTo>
                  <a:pt x="2579858" y="2269238"/>
                  <a:pt x="1720876" y="2905008"/>
                  <a:pt x="1482270" y="3080499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Freeform 10"/>
          <p:cNvSpPr/>
          <p:nvPr/>
        </p:nvSpPr>
        <p:spPr>
          <a:xfrm>
            <a:off x="3413324" y="1110935"/>
            <a:ext cx="3951857" cy="4643320"/>
          </a:xfrm>
          <a:custGeom>
            <a:avLst/>
            <a:gdLst>
              <a:gd name="connsiteX0" fmla="*/ 2461003 w 3951857"/>
              <a:gd name="connsiteY0" fmla="*/ 4578665 h 4643320"/>
              <a:gd name="connsiteX1" fmla="*/ 318167 w 3951857"/>
              <a:gd name="connsiteY1" fmla="*/ 2057138 h 4643320"/>
              <a:gd name="connsiteX2" fmla="*/ 179621 w 3951857"/>
              <a:gd name="connsiteY2" fmla="*/ 1484483 h 4643320"/>
              <a:gd name="connsiteX3" fmla="*/ 1953003 w 3951857"/>
              <a:gd name="connsiteY3" fmla="*/ 2297283 h 4643320"/>
              <a:gd name="connsiteX4" fmla="*/ 1934531 w 3951857"/>
              <a:gd name="connsiteY4" fmla="*/ 366883 h 4643320"/>
              <a:gd name="connsiteX5" fmla="*/ 2294749 w 3951857"/>
              <a:gd name="connsiteY5" fmla="*/ 265283 h 4643320"/>
              <a:gd name="connsiteX6" fmla="*/ 3948058 w 3951857"/>
              <a:gd name="connsiteY6" fmla="*/ 3193210 h 4643320"/>
              <a:gd name="connsiteX7" fmla="*/ 2673440 w 3951857"/>
              <a:gd name="connsiteY7" fmla="*/ 4643320 h 46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1857" h="4643320">
                <a:moveTo>
                  <a:pt x="2461003" y="4578665"/>
                </a:moveTo>
                <a:cubicBezTo>
                  <a:pt x="1579700" y="3575750"/>
                  <a:pt x="698397" y="2572835"/>
                  <a:pt x="318167" y="2057138"/>
                </a:cubicBezTo>
                <a:cubicBezTo>
                  <a:pt x="-62063" y="1541441"/>
                  <a:pt x="-92851" y="1444459"/>
                  <a:pt x="179621" y="1484483"/>
                </a:cubicBezTo>
                <a:cubicBezTo>
                  <a:pt x="452093" y="1524507"/>
                  <a:pt x="1660518" y="2483550"/>
                  <a:pt x="1953003" y="2297283"/>
                </a:cubicBezTo>
                <a:cubicBezTo>
                  <a:pt x="2245488" y="2111016"/>
                  <a:pt x="1877573" y="705550"/>
                  <a:pt x="1934531" y="366883"/>
                </a:cubicBezTo>
                <a:cubicBezTo>
                  <a:pt x="1991489" y="28216"/>
                  <a:pt x="1959161" y="-205772"/>
                  <a:pt x="2294749" y="265283"/>
                </a:cubicBezTo>
                <a:cubicBezTo>
                  <a:pt x="2630337" y="736337"/>
                  <a:pt x="3884943" y="2463537"/>
                  <a:pt x="3948058" y="3193210"/>
                </a:cubicBezTo>
                <a:cubicBezTo>
                  <a:pt x="4011173" y="3922883"/>
                  <a:pt x="3275343" y="4427805"/>
                  <a:pt x="2673440" y="464332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Freeform 11"/>
          <p:cNvSpPr/>
          <p:nvPr/>
        </p:nvSpPr>
        <p:spPr>
          <a:xfrm>
            <a:off x="2237624" y="75450"/>
            <a:ext cx="5302398" cy="5688041"/>
          </a:xfrm>
          <a:custGeom>
            <a:avLst/>
            <a:gdLst>
              <a:gd name="connsiteX0" fmla="*/ 3572049 w 5302398"/>
              <a:gd name="connsiteY0" fmla="*/ 5688041 h 5688041"/>
              <a:gd name="connsiteX1" fmla="*/ 16049 w 5302398"/>
              <a:gd name="connsiteY1" fmla="*/ 1882659 h 5688041"/>
              <a:gd name="connsiteX2" fmla="*/ 2269721 w 5302398"/>
              <a:gd name="connsiteY2" fmla="*/ 2298295 h 5688041"/>
              <a:gd name="connsiteX3" fmla="*/ 2546812 w 5302398"/>
              <a:gd name="connsiteY3" fmla="*/ 1550150 h 5688041"/>
              <a:gd name="connsiteX4" fmla="*/ 2620703 w 5302398"/>
              <a:gd name="connsiteY4" fmla="*/ 146223 h 5688041"/>
              <a:gd name="connsiteX5" fmla="*/ 3211831 w 5302398"/>
              <a:gd name="connsiteY5" fmla="*/ 358659 h 5688041"/>
              <a:gd name="connsiteX6" fmla="*/ 4846667 w 5302398"/>
              <a:gd name="connsiteY6" fmla="*/ 2935605 h 5688041"/>
              <a:gd name="connsiteX7" fmla="*/ 5243831 w 5302398"/>
              <a:gd name="connsiteY7" fmla="*/ 4394950 h 5688041"/>
              <a:gd name="connsiteX8" fmla="*/ 3812194 w 5302398"/>
              <a:gd name="connsiteY8" fmla="*/ 5669568 h 568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2398" h="5688041">
                <a:moveTo>
                  <a:pt x="3572049" y="5688041"/>
                </a:moveTo>
                <a:cubicBezTo>
                  <a:pt x="1902576" y="4067829"/>
                  <a:pt x="233104" y="2447617"/>
                  <a:pt x="16049" y="1882659"/>
                </a:cubicBezTo>
                <a:cubicBezTo>
                  <a:pt x="-201006" y="1317701"/>
                  <a:pt x="1847927" y="2353713"/>
                  <a:pt x="2269721" y="2298295"/>
                </a:cubicBezTo>
                <a:cubicBezTo>
                  <a:pt x="2691515" y="2242877"/>
                  <a:pt x="2488315" y="1908829"/>
                  <a:pt x="2546812" y="1550150"/>
                </a:cubicBezTo>
                <a:cubicBezTo>
                  <a:pt x="2605309" y="1191471"/>
                  <a:pt x="2509867" y="344805"/>
                  <a:pt x="2620703" y="146223"/>
                </a:cubicBezTo>
                <a:cubicBezTo>
                  <a:pt x="2731539" y="-52359"/>
                  <a:pt x="2840837" y="-106238"/>
                  <a:pt x="3211831" y="358659"/>
                </a:cubicBezTo>
                <a:cubicBezTo>
                  <a:pt x="3582825" y="823556"/>
                  <a:pt x="4508000" y="2262890"/>
                  <a:pt x="4846667" y="2935605"/>
                </a:cubicBezTo>
                <a:cubicBezTo>
                  <a:pt x="5185334" y="3608320"/>
                  <a:pt x="5416243" y="3939290"/>
                  <a:pt x="5243831" y="4394950"/>
                </a:cubicBezTo>
                <a:cubicBezTo>
                  <a:pt x="5071419" y="4850610"/>
                  <a:pt x="4173952" y="5523326"/>
                  <a:pt x="3812194" y="566956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322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43" name="Group 42"/>
          <p:cNvGrpSpPr/>
          <p:nvPr/>
        </p:nvGrpSpPr>
        <p:grpSpPr>
          <a:xfrm>
            <a:off x="144516" y="116632"/>
            <a:ext cx="8891980" cy="6459646"/>
            <a:chOff x="-1156362" y="-789802"/>
            <a:chExt cx="11521280" cy="79599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6362" y="-789802"/>
              <a:ext cx="11521280" cy="7959989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827584" y="-675456"/>
              <a:ext cx="8132391" cy="5802484"/>
              <a:chOff x="827584" y="-675456"/>
              <a:chExt cx="8132391" cy="580248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8269" y="3467061"/>
                <a:ext cx="960676" cy="620011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12350829">
                <a:off x="8815976" y="4472893"/>
                <a:ext cx="143999" cy="72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2000">
                    <a:srgbClr val="FFFF00"/>
                  </a:gs>
                  <a:gs pos="34000">
                    <a:srgbClr val="C00000"/>
                  </a:gs>
                  <a:gs pos="24000">
                    <a:srgbClr val="C00000"/>
                  </a:gs>
                  <a:gs pos="45000">
                    <a:srgbClr val="FFFF00"/>
                  </a:gs>
                  <a:gs pos="89000">
                    <a:srgbClr val="FFFF00"/>
                  </a:gs>
                  <a:gs pos="67000">
                    <a:srgbClr val="C00000"/>
                  </a:gs>
                  <a:gs pos="78000">
                    <a:srgbClr val="C00000"/>
                  </a:gs>
                  <a:gs pos="56000">
                    <a:srgbClr val="FFFF00"/>
                  </a:gs>
                  <a:gs pos="100000">
                    <a:srgbClr val="FFFF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6928374">
                <a:off x="8799736" y="4574464"/>
                <a:ext cx="144000" cy="72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2000">
                    <a:srgbClr val="FFFF00"/>
                  </a:gs>
                  <a:gs pos="34000">
                    <a:srgbClr val="C00000"/>
                  </a:gs>
                  <a:gs pos="24000">
                    <a:srgbClr val="C00000"/>
                  </a:gs>
                  <a:gs pos="45000">
                    <a:srgbClr val="FFFF00"/>
                  </a:gs>
                  <a:gs pos="89000">
                    <a:srgbClr val="FFFF00"/>
                  </a:gs>
                  <a:gs pos="67000">
                    <a:srgbClr val="C00000"/>
                  </a:gs>
                  <a:gs pos="78000">
                    <a:srgbClr val="C00000"/>
                  </a:gs>
                  <a:gs pos="56000">
                    <a:srgbClr val="FFFF00"/>
                  </a:gs>
                  <a:gs pos="100000">
                    <a:srgbClr val="FFFF00"/>
                  </a:gs>
                </a:gsLst>
                <a:lin ang="0" scaled="0"/>
              </a:gra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3321832">
                <a:off x="8301859" y="4491141"/>
                <a:ext cx="270000" cy="45000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2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50000"/>
                      <a:lumOff val="50000"/>
                    </a:schemeClr>
                  </a:gs>
                  <a:gs pos="24000">
                    <a:schemeClr val="bg1"/>
                  </a:gs>
                  <a:gs pos="45000">
                    <a:schemeClr val="bg1"/>
                  </a:gs>
                  <a:gs pos="89000">
                    <a:schemeClr val="bg1"/>
                  </a:gs>
                  <a:gs pos="67000">
                    <a:schemeClr val="bg1"/>
                  </a:gs>
                  <a:gs pos="78000">
                    <a:schemeClr val="tx1">
                      <a:lumMod val="50000"/>
                      <a:lumOff val="50000"/>
                    </a:schemeClr>
                  </a:gs>
                  <a:gs pos="5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3321832">
                <a:off x="7888515" y="4767028"/>
                <a:ext cx="270000" cy="45000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2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50000"/>
                      <a:lumOff val="50000"/>
                    </a:schemeClr>
                  </a:gs>
                  <a:gs pos="24000">
                    <a:schemeClr val="bg1"/>
                  </a:gs>
                  <a:gs pos="45000">
                    <a:schemeClr val="bg1"/>
                  </a:gs>
                  <a:gs pos="89000">
                    <a:schemeClr val="bg1"/>
                  </a:gs>
                  <a:gs pos="67000">
                    <a:schemeClr val="bg1"/>
                  </a:gs>
                  <a:gs pos="78000">
                    <a:schemeClr val="tx1">
                      <a:lumMod val="50000"/>
                      <a:lumOff val="50000"/>
                    </a:schemeClr>
                  </a:gs>
                  <a:gs pos="5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4716016" y="-675456"/>
                <a:ext cx="72008" cy="84584"/>
              </a:xfrm>
              <a:prstGeom prst="flowChartConnector">
                <a:avLst/>
              </a:prstGeom>
              <a:gradFill>
                <a:gsLst>
                  <a:gs pos="0">
                    <a:schemeClr val="tx1"/>
                  </a:gs>
                  <a:gs pos="56000">
                    <a:schemeClr val="bg1"/>
                  </a:gs>
                  <a:gs pos="54000">
                    <a:schemeClr val="tx1"/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3922099" y="-518864"/>
                <a:ext cx="72922" cy="84584"/>
              </a:xfrm>
              <a:prstGeom prst="flowChartConnector">
                <a:avLst/>
              </a:prstGeom>
              <a:gradFill>
                <a:gsLst>
                  <a:gs pos="0">
                    <a:schemeClr val="tx1"/>
                  </a:gs>
                  <a:gs pos="56000">
                    <a:schemeClr val="bg1"/>
                  </a:gs>
                  <a:gs pos="54000">
                    <a:schemeClr val="tx1"/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3491880" y="32048"/>
                <a:ext cx="72008" cy="84584"/>
              </a:xfrm>
              <a:prstGeom prst="flowChartConnector">
                <a:avLst/>
              </a:prstGeom>
              <a:gradFill>
                <a:gsLst>
                  <a:gs pos="0">
                    <a:schemeClr val="tx1"/>
                  </a:gs>
                  <a:gs pos="56000">
                    <a:schemeClr val="bg1"/>
                  </a:gs>
                  <a:gs pos="54000">
                    <a:schemeClr val="tx1"/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827584" y="260648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1331640" y="-387424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2123728" y="-531440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5" name="Freeform 44"/>
          <p:cNvSpPr/>
          <p:nvPr/>
        </p:nvSpPr>
        <p:spPr>
          <a:xfrm>
            <a:off x="1562418" y="188022"/>
            <a:ext cx="3129655" cy="3645069"/>
          </a:xfrm>
          <a:custGeom>
            <a:avLst/>
            <a:gdLst>
              <a:gd name="connsiteX0" fmla="*/ 1882746 w 3129655"/>
              <a:gd name="connsiteY0" fmla="*/ 3645069 h 3645069"/>
              <a:gd name="connsiteX1" fmla="*/ 7764 w 3129655"/>
              <a:gd name="connsiteY1" fmla="*/ 791033 h 3645069"/>
              <a:gd name="connsiteX2" fmla="*/ 1291618 w 3129655"/>
              <a:gd name="connsiteY2" fmla="*/ 107542 h 3645069"/>
              <a:gd name="connsiteX3" fmla="*/ 3129655 w 3129655"/>
              <a:gd name="connsiteY3" fmla="*/ 2656778 h 364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655" h="3645069">
                <a:moveTo>
                  <a:pt x="1882746" y="3645069"/>
                </a:moveTo>
                <a:cubicBezTo>
                  <a:pt x="994515" y="2512845"/>
                  <a:pt x="106285" y="1380621"/>
                  <a:pt x="7764" y="791033"/>
                </a:cubicBezTo>
                <a:cubicBezTo>
                  <a:pt x="-90757" y="201445"/>
                  <a:pt x="771303" y="-203415"/>
                  <a:pt x="1291618" y="107542"/>
                </a:cubicBezTo>
                <a:cubicBezTo>
                  <a:pt x="1811933" y="418499"/>
                  <a:pt x="2867958" y="2191881"/>
                  <a:pt x="3129655" y="2656778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Freeform 45"/>
          <p:cNvSpPr/>
          <p:nvPr/>
        </p:nvSpPr>
        <p:spPr>
          <a:xfrm>
            <a:off x="3657242" y="156917"/>
            <a:ext cx="2512649" cy="2558574"/>
          </a:xfrm>
          <a:custGeom>
            <a:avLst/>
            <a:gdLst>
              <a:gd name="connsiteX0" fmla="*/ 1210322 w 2512649"/>
              <a:gd name="connsiteY0" fmla="*/ 2558574 h 2558574"/>
              <a:gd name="connsiteX1" fmla="*/ 358 w 2512649"/>
              <a:gd name="connsiteY1" fmla="*/ 665119 h 2558574"/>
              <a:gd name="connsiteX2" fmla="*/ 1099485 w 2512649"/>
              <a:gd name="connsiteY2" fmla="*/ 55519 h 2558574"/>
              <a:gd name="connsiteX3" fmla="*/ 2512649 w 2512649"/>
              <a:gd name="connsiteY3" fmla="*/ 1893556 h 255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649" h="2558574">
                <a:moveTo>
                  <a:pt x="1210322" y="2558574"/>
                </a:moveTo>
                <a:cubicBezTo>
                  <a:pt x="614576" y="1820434"/>
                  <a:pt x="18831" y="1082295"/>
                  <a:pt x="358" y="665119"/>
                </a:cubicBezTo>
                <a:cubicBezTo>
                  <a:pt x="-18115" y="247943"/>
                  <a:pt x="680770" y="-149220"/>
                  <a:pt x="1099485" y="55519"/>
                </a:cubicBezTo>
                <a:cubicBezTo>
                  <a:pt x="1518200" y="260258"/>
                  <a:pt x="2240176" y="1467144"/>
                  <a:pt x="2512649" y="1893556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/>
          <p:cNvSpPr txBox="1"/>
          <p:nvPr/>
        </p:nvSpPr>
        <p:spPr>
          <a:xfrm rot="19632552">
            <a:off x="2583886" y="1509212"/>
            <a:ext cx="80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accent6">
                    <a:lumMod val="75000"/>
                  </a:schemeClr>
                </a:solidFill>
              </a:rPr>
              <a:t>SKI</a:t>
            </a:r>
            <a:endParaRPr lang="nl-B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9499229">
            <a:off x="4027621" y="969544"/>
            <a:ext cx="1429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BOARD</a:t>
            </a:r>
            <a:endParaRPr lang="nl-BE" sz="3200" b="1" dirty="0"/>
          </a:p>
        </p:txBody>
      </p:sp>
      <p:sp>
        <p:nvSpPr>
          <p:cNvPr id="49" name="TextBox 48"/>
          <p:cNvSpPr txBox="1"/>
          <p:nvPr/>
        </p:nvSpPr>
        <p:spPr>
          <a:xfrm rot="19601860">
            <a:off x="6839220" y="4308074"/>
            <a:ext cx="80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FLAGS</a:t>
            </a:r>
            <a:endParaRPr lang="nl-B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9592890">
            <a:off x="4244197" y="3761965"/>
            <a:ext cx="94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RESCUEBOARD</a:t>
            </a:r>
          </a:p>
          <a:p>
            <a:r>
              <a:rPr lang="nl-BE" b="1" dirty="0" smtClean="0">
                <a:solidFill>
                  <a:srgbClr val="FF0000"/>
                </a:solidFill>
              </a:rPr>
              <a:t>RESCUE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923928" y="4005064"/>
            <a:ext cx="1343029" cy="1857062"/>
          </a:xfrm>
          <a:custGeom>
            <a:avLst/>
            <a:gdLst>
              <a:gd name="connsiteX0" fmla="*/ 1019756 w 1343029"/>
              <a:gd name="connsiteY0" fmla="*/ 1857062 h 1857062"/>
              <a:gd name="connsiteX1" fmla="*/ 3756 w 1343029"/>
              <a:gd name="connsiteY1" fmla="*/ 553 h 1857062"/>
              <a:gd name="connsiteX2" fmla="*/ 1343029 w 1343029"/>
              <a:gd name="connsiteY2" fmla="*/ 1663099 h 18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029" h="1857062">
                <a:moveTo>
                  <a:pt x="1019756" y="1857062"/>
                </a:moveTo>
                <a:cubicBezTo>
                  <a:pt x="484816" y="944971"/>
                  <a:pt x="-50123" y="32880"/>
                  <a:pt x="3756" y="553"/>
                </a:cubicBezTo>
                <a:cubicBezTo>
                  <a:pt x="57635" y="-31774"/>
                  <a:pt x="1119817" y="1361378"/>
                  <a:pt x="1343029" y="166309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Freeform 53"/>
          <p:cNvSpPr/>
          <p:nvPr/>
        </p:nvSpPr>
        <p:spPr>
          <a:xfrm>
            <a:off x="4094209" y="3140968"/>
            <a:ext cx="4870279" cy="3415790"/>
          </a:xfrm>
          <a:custGeom>
            <a:avLst/>
            <a:gdLst>
              <a:gd name="connsiteX0" fmla="*/ 3745611 w 4870279"/>
              <a:gd name="connsiteY0" fmla="*/ 1472596 h 3415790"/>
              <a:gd name="connsiteX1" fmla="*/ 3126775 w 4870279"/>
              <a:gd name="connsiteY1" fmla="*/ 1906705 h 3415790"/>
              <a:gd name="connsiteX2" fmla="*/ 1408811 w 4870279"/>
              <a:gd name="connsiteY2" fmla="*/ 2645615 h 3415790"/>
              <a:gd name="connsiteX3" fmla="*/ 512884 w 4870279"/>
              <a:gd name="connsiteY3" fmla="*/ 3236742 h 3415790"/>
              <a:gd name="connsiteX4" fmla="*/ 180375 w 4870279"/>
              <a:gd name="connsiteY4" fmla="*/ 3227505 h 3415790"/>
              <a:gd name="connsiteX5" fmla="*/ 3394629 w 4870279"/>
              <a:gd name="connsiteY5" fmla="*/ 1056960 h 3415790"/>
              <a:gd name="connsiteX6" fmla="*/ 4604593 w 4870279"/>
              <a:gd name="connsiteY6" fmla="*/ 13251 h 3415790"/>
              <a:gd name="connsiteX7" fmla="*/ 4817029 w 4870279"/>
              <a:gd name="connsiteY7" fmla="*/ 530487 h 3415790"/>
              <a:gd name="connsiteX8" fmla="*/ 3865684 w 4870279"/>
              <a:gd name="connsiteY8" fmla="*/ 1435651 h 3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0279" h="3415790">
                <a:moveTo>
                  <a:pt x="3745611" y="1472596"/>
                </a:moveTo>
                <a:cubicBezTo>
                  <a:pt x="3630926" y="1591899"/>
                  <a:pt x="3516242" y="1711202"/>
                  <a:pt x="3126775" y="1906705"/>
                </a:cubicBezTo>
                <a:cubicBezTo>
                  <a:pt x="2737308" y="2102208"/>
                  <a:pt x="1844459" y="2423942"/>
                  <a:pt x="1408811" y="2645615"/>
                </a:cubicBezTo>
                <a:cubicBezTo>
                  <a:pt x="973163" y="2867288"/>
                  <a:pt x="717623" y="3139760"/>
                  <a:pt x="512884" y="3236742"/>
                </a:cubicBezTo>
                <a:cubicBezTo>
                  <a:pt x="308145" y="3333724"/>
                  <a:pt x="-299916" y="3590802"/>
                  <a:pt x="180375" y="3227505"/>
                </a:cubicBezTo>
                <a:cubicBezTo>
                  <a:pt x="660666" y="2864208"/>
                  <a:pt x="2657259" y="1592669"/>
                  <a:pt x="3394629" y="1056960"/>
                </a:cubicBezTo>
                <a:cubicBezTo>
                  <a:pt x="4131999" y="521251"/>
                  <a:pt x="4367526" y="100996"/>
                  <a:pt x="4604593" y="13251"/>
                </a:cubicBezTo>
                <a:cubicBezTo>
                  <a:pt x="4841660" y="-74494"/>
                  <a:pt x="4940181" y="293420"/>
                  <a:pt x="4817029" y="530487"/>
                </a:cubicBezTo>
                <a:cubicBezTo>
                  <a:pt x="4693878" y="767554"/>
                  <a:pt x="3921102" y="1340209"/>
                  <a:pt x="3865684" y="1435651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5" name="TextBox 54"/>
          <p:cNvSpPr txBox="1"/>
          <p:nvPr/>
        </p:nvSpPr>
        <p:spPr>
          <a:xfrm rot="19628665">
            <a:off x="5319999" y="5171859"/>
            <a:ext cx="134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BEACH RUN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-99392"/>
            <a:ext cx="4320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/>
              <a:t>ZATERDAG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88828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43" name="Group 42"/>
          <p:cNvGrpSpPr/>
          <p:nvPr/>
        </p:nvGrpSpPr>
        <p:grpSpPr>
          <a:xfrm>
            <a:off x="713" y="115216"/>
            <a:ext cx="8891980" cy="6459646"/>
            <a:chOff x="-976067" y="-861747"/>
            <a:chExt cx="11521280" cy="79599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6067" y="-861747"/>
              <a:ext cx="11521280" cy="7959989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3692642" y="1158889"/>
              <a:ext cx="5267333" cy="4167110"/>
              <a:chOff x="3692642" y="1158889"/>
              <a:chExt cx="5267333" cy="416711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4573" y="2756081"/>
                <a:ext cx="960676" cy="620011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 rot="12350829">
                <a:off x="8815976" y="4472893"/>
                <a:ext cx="143999" cy="72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2000">
                    <a:srgbClr val="FFFF00"/>
                  </a:gs>
                  <a:gs pos="34000">
                    <a:srgbClr val="C00000"/>
                  </a:gs>
                  <a:gs pos="24000">
                    <a:srgbClr val="C00000"/>
                  </a:gs>
                  <a:gs pos="45000">
                    <a:srgbClr val="FFFF00"/>
                  </a:gs>
                  <a:gs pos="89000">
                    <a:srgbClr val="FFFF00"/>
                  </a:gs>
                  <a:gs pos="67000">
                    <a:srgbClr val="C00000"/>
                  </a:gs>
                  <a:gs pos="78000">
                    <a:srgbClr val="C00000"/>
                  </a:gs>
                  <a:gs pos="56000">
                    <a:srgbClr val="FFFF00"/>
                  </a:gs>
                  <a:gs pos="100000">
                    <a:srgbClr val="FFFF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6928374">
                <a:off x="8799736" y="4574464"/>
                <a:ext cx="144000" cy="72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2000">
                    <a:srgbClr val="FFFF00"/>
                  </a:gs>
                  <a:gs pos="34000">
                    <a:srgbClr val="C00000"/>
                  </a:gs>
                  <a:gs pos="24000">
                    <a:srgbClr val="C00000"/>
                  </a:gs>
                  <a:gs pos="45000">
                    <a:srgbClr val="FFFF00"/>
                  </a:gs>
                  <a:gs pos="89000">
                    <a:srgbClr val="FFFF00"/>
                  </a:gs>
                  <a:gs pos="67000">
                    <a:srgbClr val="C00000"/>
                  </a:gs>
                  <a:gs pos="78000">
                    <a:srgbClr val="C00000"/>
                  </a:gs>
                  <a:gs pos="56000">
                    <a:srgbClr val="FFFF00"/>
                  </a:gs>
                  <a:gs pos="100000">
                    <a:srgbClr val="FFFF00"/>
                  </a:gs>
                </a:gsLst>
                <a:lin ang="0" scaled="0"/>
              </a:gradFill>
              <a:ln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3321832">
                <a:off x="7785249" y="4245999"/>
                <a:ext cx="324000" cy="183600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2000">
                    <a:srgbClr val="FFC000"/>
                  </a:gs>
                  <a:gs pos="34000">
                    <a:srgbClr val="FFC000"/>
                  </a:gs>
                  <a:gs pos="24000">
                    <a:schemeClr val="bg1"/>
                  </a:gs>
                  <a:gs pos="45000">
                    <a:schemeClr val="bg1"/>
                  </a:gs>
                  <a:gs pos="89000">
                    <a:schemeClr val="bg1"/>
                  </a:gs>
                  <a:gs pos="67000">
                    <a:schemeClr val="bg1"/>
                  </a:gs>
                  <a:gs pos="78000">
                    <a:srgbClr val="FFC000"/>
                  </a:gs>
                  <a:gs pos="56000">
                    <a:srgbClr val="FFC000"/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5" name="Flowchart: Connector 34"/>
              <p:cNvSpPr/>
              <p:nvPr/>
            </p:nvSpPr>
            <p:spPr>
              <a:xfrm>
                <a:off x="4905546" y="2139100"/>
                <a:ext cx="72008" cy="84584"/>
              </a:xfrm>
              <a:prstGeom prst="flowChartConnector">
                <a:avLst/>
              </a:prstGeom>
              <a:gradFill>
                <a:gsLst>
                  <a:gs pos="0">
                    <a:schemeClr val="tx1"/>
                  </a:gs>
                  <a:gs pos="56000">
                    <a:schemeClr val="bg1"/>
                  </a:gs>
                  <a:gs pos="54000">
                    <a:schemeClr val="tx1"/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4553637" y="2316565"/>
                <a:ext cx="72008" cy="84584"/>
              </a:xfrm>
              <a:prstGeom prst="flowChartConnector">
                <a:avLst/>
              </a:prstGeom>
              <a:gradFill>
                <a:gsLst>
                  <a:gs pos="0">
                    <a:schemeClr val="tx1"/>
                  </a:gs>
                  <a:gs pos="56000">
                    <a:schemeClr val="bg1"/>
                  </a:gs>
                  <a:gs pos="54000">
                    <a:schemeClr val="tx1"/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3692642" y="1780019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4159143" y="1336355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4812245" y="1158889"/>
                <a:ext cx="72008" cy="84584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sp>
        <p:nvSpPr>
          <p:cNvPr id="6" name="Freeform 5"/>
          <p:cNvSpPr/>
          <p:nvPr/>
        </p:nvSpPr>
        <p:spPr>
          <a:xfrm>
            <a:off x="4187800" y="2474843"/>
            <a:ext cx="2249945" cy="3094684"/>
          </a:xfrm>
          <a:custGeom>
            <a:avLst/>
            <a:gdLst>
              <a:gd name="connsiteX0" fmla="*/ 1298600 w 2249945"/>
              <a:gd name="connsiteY0" fmla="*/ 3094684 h 3094684"/>
              <a:gd name="connsiteX1" fmla="*/ 144055 w 2249945"/>
              <a:gd name="connsiteY1" fmla="*/ 998030 h 3094684"/>
              <a:gd name="connsiteX2" fmla="*/ 51691 w 2249945"/>
              <a:gd name="connsiteY2" fmla="*/ 185230 h 3094684"/>
              <a:gd name="connsiteX3" fmla="*/ 458091 w 2249945"/>
              <a:gd name="connsiteY3" fmla="*/ 28212 h 3094684"/>
              <a:gd name="connsiteX4" fmla="*/ 1113873 w 2249945"/>
              <a:gd name="connsiteY4" fmla="*/ 610102 h 3094684"/>
              <a:gd name="connsiteX5" fmla="*/ 2249945 w 2249945"/>
              <a:gd name="connsiteY5" fmla="*/ 2457375 h 309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9945" h="3094684">
                <a:moveTo>
                  <a:pt x="1298600" y="3094684"/>
                </a:moveTo>
                <a:cubicBezTo>
                  <a:pt x="825236" y="2288811"/>
                  <a:pt x="351873" y="1482939"/>
                  <a:pt x="144055" y="998030"/>
                </a:cubicBezTo>
                <a:cubicBezTo>
                  <a:pt x="-63763" y="513121"/>
                  <a:pt x="-648" y="346866"/>
                  <a:pt x="51691" y="185230"/>
                </a:cubicBezTo>
                <a:cubicBezTo>
                  <a:pt x="104030" y="23594"/>
                  <a:pt x="281061" y="-42600"/>
                  <a:pt x="458091" y="28212"/>
                </a:cubicBezTo>
                <a:cubicBezTo>
                  <a:pt x="635121" y="99024"/>
                  <a:pt x="815231" y="205242"/>
                  <a:pt x="1113873" y="610102"/>
                </a:cubicBezTo>
                <a:cubicBezTo>
                  <a:pt x="1412515" y="1014962"/>
                  <a:pt x="2092927" y="2294199"/>
                  <a:pt x="2249945" y="2457375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/>
        </p:nvSpPr>
        <p:spPr>
          <a:xfrm rot="19672986">
            <a:off x="5447787" y="2413626"/>
            <a:ext cx="7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SURF RACE</a:t>
            </a:r>
            <a:endParaRPr lang="nl-BE" b="1" dirty="0"/>
          </a:p>
        </p:txBody>
      </p:sp>
      <p:sp>
        <p:nvSpPr>
          <p:cNvPr id="22" name="TextBox 21"/>
          <p:cNvSpPr txBox="1"/>
          <p:nvPr/>
        </p:nvSpPr>
        <p:spPr>
          <a:xfrm rot="19519917">
            <a:off x="6550901" y="443686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FF00"/>
                </a:solidFill>
              </a:rPr>
              <a:t>SPRINT</a:t>
            </a:r>
            <a:endParaRPr lang="nl-BE" b="1" dirty="0">
              <a:solidFill>
                <a:srgbClr val="FFFF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65223" y="1662261"/>
            <a:ext cx="3038661" cy="4202830"/>
          </a:xfrm>
          <a:custGeom>
            <a:avLst/>
            <a:gdLst>
              <a:gd name="connsiteX0" fmla="*/ 1893468 w 3038661"/>
              <a:gd name="connsiteY0" fmla="*/ 3944212 h 4202830"/>
              <a:gd name="connsiteX1" fmla="*/ 831286 w 3038661"/>
              <a:gd name="connsiteY1" fmla="*/ 2078466 h 4202830"/>
              <a:gd name="connsiteX2" fmla="*/ 1579432 w 3038661"/>
              <a:gd name="connsiteY2" fmla="*/ 1385739 h 4202830"/>
              <a:gd name="connsiteX3" fmla="*/ 2456886 w 3038661"/>
              <a:gd name="connsiteY3" fmla="*/ 2891266 h 4202830"/>
              <a:gd name="connsiteX4" fmla="*/ 2854050 w 3038661"/>
              <a:gd name="connsiteY4" fmla="*/ 3297666 h 4202830"/>
              <a:gd name="connsiteX5" fmla="*/ 1874995 w 3038661"/>
              <a:gd name="connsiteY5" fmla="*/ 4064284 h 4202830"/>
              <a:gd name="connsiteX6" fmla="*/ 535722 w 3038661"/>
              <a:gd name="connsiteY6" fmla="*/ 1672066 h 4202830"/>
              <a:gd name="connsiteX7" fmla="*/ 766632 w 3038661"/>
              <a:gd name="connsiteY7" fmla="*/ 803848 h 4202830"/>
              <a:gd name="connsiteX8" fmla="*/ 1856522 w 3038661"/>
              <a:gd name="connsiteY8" fmla="*/ 1478103 h 4202830"/>
              <a:gd name="connsiteX9" fmla="*/ 2964886 w 3038661"/>
              <a:gd name="connsiteY9" fmla="*/ 3251484 h 4202830"/>
              <a:gd name="connsiteX10" fmla="*/ 1699504 w 3038661"/>
              <a:gd name="connsiteY10" fmla="*/ 4064284 h 4202830"/>
              <a:gd name="connsiteX11" fmla="*/ 9250 w 3038661"/>
              <a:gd name="connsiteY11" fmla="*/ 877739 h 4202830"/>
              <a:gd name="connsiteX12" fmla="*/ 1080668 w 3038661"/>
              <a:gd name="connsiteY12" fmla="*/ 55703 h 4202830"/>
              <a:gd name="connsiteX13" fmla="*/ 2346050 w 3038661"/>
              <a:gd name="connsiteY13" fmla="*/ 2078466 h 4202830"/>
              <a:gd name="connsiteX14" fmla="*/ 3020304 w 3038661"/>
              <a:gd name="connsiteY14" fmla="*/ 3260721 h 4202830"/>
              <a:gd name="connsiteX15" fmla="*/ 1644086 w 3038661"/>
              <a:gd name="connsiteY15" fmla="*/ 4202830 h 42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38661" h="4202830">
                <a:moveTo>
                  <a:pt x="1893468" y="3944212"/>
                </a:moveTo>
                <a:cubicBezTo>
                  <a:pt x="1388546" y="3224545"/>
                  <a:pt x="883625" y="2504878"/>
                  <a:pt x="831286" y="2078466"/>
                </a:cubicBezTo>
                <a:cubicBezTo>
                  <a:pt x="778947" y="1652054"/>
                  <a:pt x="1308499" y="1250272"/>
                  <a:pt x="1579432" y="1385739"/>
                </a:cubicBezTo>
                <a:cubicBezTo>
                  <a:pt x="1850365" y="1521206"/>
                  <a:pt x="2244450" y="2572612"/>
                  <a:pt x="2456886" y="2891266"/>
                </a:cubicBezTo>
                <a:cubicBezTo>
                  <a:pt x="2669322" y="3209920"/>
                  <a:pt x="2951032" y="3102163"/>
                  <a:pt x="2854050" y="3297666"/>
                </a:cubicBezTo>
                <a:cubicBezTo>
                  <a:pt x="2757068" y="3493169"/>
                  <a:pt x="2261383" y="4335217"/>
                  <a:pt x="1874995" y="4064284"/>
                </a:cubicBezTo>
                <a:cubicBezTo>
                  <a:pt x="1488607" y="3793351"/>
                  <a:pt x="720449" y="2215472"/>
                  <a:pt x="535722" y="1672066"/>
                </a:cubicBezTo>
                <a:cubicBezTo>
                  <a:pt x="350995" y="1128660"/>
                  <a:pt x="546499" y="836175"/>
                  <a:pt x="766632" y="803848"/>
                </a:cubicBezTo>
                <a:cubicBezTo>
                  <a:pt x="986765" y="771521"/>
                  <a:pt x="1490146" y="1070164"/>
                  <a:pt x="1856522" y="1478103"/>
                </a:cubicBezTo>
                <a:cubicBezTo>
                  <a:pt x="2222898" y="1886042"/>
                  <a:pt x="2991056" y="2820454"/>
                  <a:pt x="2964886" y="3251484"/>
                </a:cubicBezTo>
                <a:cubicBezTo>
                  <a:pt x="2938716" y="3682514"/>
                  <a:pt x="2192110" y="4459908"/>
                  <a:pt x="1699504" y="4064284"/>
                </a:cubicBezTo>
                <a:cubicBezTo>
                  <a:pt x="1206898" y="3668660"/>
                  <a:pt x="112389" y="1545836"/>
                  <a:pt x="9250" y="877739"/>
                </a:cubicBezTo>
                <a:cubicBezTo>
                  <a:pt x="-93889" y="209642"/>
                  <a:pt x="691201" y="-144418"/>
                  <a:pt x="1080668" y="55703"/>
                </a:cubicBezTo>
                <a:cubicBezTo>
                  <a:pt x="1470135" y="255824"/>
                  <a:pt x="2022777" y="1544296"/>
                  <a:pt x="2346050" y="2078466"/>
                </a:cubicBezTo>
                <a:cubicBezTo>
                  <a:pt x="2669323" y="2612636"/>
                  <a:pt x="3137298" y="2906660"/>
                  <a:pt x="3020304" y="3260721"/>
                </a:cubicBezTo>
                <a:cubicBezTo>
                  <a:pt x="2903310" y="3614782"/>
                  <a:pt x="2062801" y="4162806"/>
                  <a:pt x="1644086" y="4202830"/>
                </a:cubicBezTo>
              </a:path>
            </a:pathLst>
          </a:cu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 rot="19672986">
            <a:off x="3000540" y="1385158"/>
            <a:ext cx="13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6">
                    <a:lumMod val="75000"/>
                  </a:schemeClr>
                </a:solidFill>
              </a:rPr>
              <a:t>OCEANMAN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665874" y="3270506"/>
            <a:ext cx="1466857" cy="2102710"/>
          </a:xfrm>
          <a:custGeom>
            <a:avLst/>
            <a:gdLst>
              <a:gd name="connsiteX0" fmla="*/ 1019756 w 1343029"/>
              <a:gd name="connsiteY0" fmla="*/ 1857062 h 1857062"/>
              <a:gd name="connsiteX1" fmla="*/ 3756 w 1343029"/>
              <a:gd name="connsiteY1" fmla="*/ 553 h 1857062"/>
              <a:gd name="connsiteX2" fmla="*/ 1343029 w 1343029"/>
              <a:gd name="connsiteY2" fmla="*/ 1663099 h 18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029" h="1857062">
                <a:moveTo>
                  <a:pt x="1019756" y="1857062"/>
                </a:moveTo>
                <a:cubicBezTo>
                  <a:pt x="484816" y="944971"/>
                  <a:pt x="-50123" y="32880"/>
                  <a:pt x="3756" y="553"/>
                </a:cubicBezTo>
                <a:cubicBezTo>
                  <a:pt x="57635" y="-31774"/>
                  <a:pt x="1119817" y="1361378"/>
                  <a:pt x="1343029" y="1663099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/>
          <p:cNvSpPr txBox="1"/>
          <p:nvPr/>
        </p:nvSpPr>
        <p:spPr>
          <a:xfrm>
            <a:off x="251520" y="1061"/>
            <a:ext cx="4320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/>
              <a:t>ZONDAG</a:t>
            </a:r>
            <a:endParaRPr lang="nl-BE" sz="5400" dirty="0"/>
          </a:p>
        </p:txBody>
      </p:sp>
      <p:sp>
        <p:nvSpPr>
          <p:cNvPr id="29" name="TextBox 28"/>
          <p:cNvSpPr txBox="1"/>
          <p:nvPr/>
        </p:nvSpPr>
        <p:spPr>
          <a:xfrm rot="19672986">
            <a:off x="6023119" y="3038566"/>
            <a:ext cx="96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RESCUE TUBE RESCUE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519917">
            <a:off x="6785080" y="499704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FF00"/>
                </a:solidFill>
              </a:rPr>
              <a:t>4x90</a:t>
            </a:r>
            <a:endParaRPr lang="nl-B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07504" y="212227"/>
            <a:ext cx="8928992" cy="6336704"/>
            <a:chOff x="-1476672" y="1052736"/>
            <a:chExt cx="16002000" cy="8953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6672" y="1052736"/>
              <a:ext cx="16002000" cy="895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L-Shape 3"/>
            <p:cNvSpPr/>
            <p:nvPr/>
          </p:nvSpPr>
          <p:spPr>
            <a:xfrm rot="16660509">
              <a:off x="9091248" y="5626900"/>
              <a:ext cx="133371" cy="83429"/>
            </a:xfrm>
            <a:prstGeom prst="corner">
              <a:avLst/>
            </a:prstGeom>
            <a:gradFill>
              <a:gsLst>
                <a:gs pos="0">
                  <a:srgbClr val="FFFF00"/>
                </a:gs>
                <a:gs pos="28000">
                  <a:srgbClr val="FFFF00"/>
                </a:gs>
                <a:gs pos="14000">
                  <a:srgbClr val="FF0000"/>
                </a:gs>
                <a:gs pos="58000">
                  <a:srgbClr val="FFFF00"/>
                </a:gs>
                <a:gs pos="74000">
                  <a:srgbClr val="C00000"/>
                </a:gs>
                <a:gs pos="45000">
                  <a:srgbClr val="C00000"/>
                </a:gs>
                <a:gs pos="90000">
                  <a:srgbClr val="FFFF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6" name="Flowchart: Connector 5"/>
          <p:cNvSpPr/>
          <p:nvPr/>
        </p:nvSpPr>
        <p:spPr>
          <a:xfrm>
            <a:off x="7452320" y="260648"/>
            <a:ext cx="72008" cy="87062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Flowchart: Connector 7"/>
          <p:cNvSpPr/>
          <p:nvPr/>
        </p:nvSpPr>
        <p:spPr>
          <a:xfrm>
            <a:off x="5076056" y="2473510"/>
            <a:ext cx="72008" cy="91394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Flowchart: Connector 8"/>
          <p:cNvSpPr/>
          <p:nvPr/>
        </p:nvSpPr>
        <p:spPr>
          <a:xfrm>
            <a:off x="1403648" y="4509120"/>
            <a:ext cx="72008" cy="87062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Flowchart: Connector 9"/>
          <p:cNvSpPr/>
          <p:nvPr/>
        </p:nvSpPr>
        <p:spPr>
          <a:xfrm>
            <a:off x="2195736" y="4710090"/>
            <a:ext cx="72008" cy="87062"/>
          </a:xfrm>
          <a:prstGeom prst="flowChartConnector">
            <a:avLst/>
          </a:prstGeom>
          <a:gradFill>
            <a:gsLst>
              <a:gs pos="0">
                <a:schemeClr val="tx1"/>
              </a:gs>
              <a:gs pos="50000">
                <a:schemeClr val="tx1"/>
              </a:gs>
              <a:gs pos="51000">
                <a:schemeClr val="bg1"/>
              </a:gs>
              <a:gs pos="9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Flowchart: Connector 10"/>
          <p:cNvSpPr/>
          <p:nvPr/>
        </p:nvSpPr>
        <p:spPr>
          <a:xfrm>
            <a:off x="6372200" y="1556792"/>
            <a:ext cx="72008" cy="87062"/>
          </a:xfrm>
          <a:prstGeom prst="flowChartConnector">
            <a:avLst/>
          </a:prstGeom>
          <a:gradFill>
            <a:gsLst>
              <a:gs pos="0">
                <a:schemeClr val="tx1"/>
              </a:gs>
              <a:gs pos="50000">
                <a:schemeClr val="tx1"/>
              </a:gs>
              <a:gs pos="51000">
                <a:schemeClr val="bg1"/>
              </a:gs>
              <a:gs pos="9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Flowchart: Connector 11"/>
          <p:cNvSpPr/>
          <p:nvPr/>
        </p:nvSpPr>
        <p:spPr>
          <a:xfrm>
            <a:off x="5359113" y="3006541"/>
            <a:ext cx="72008" cy="87062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Flowchart: Connector 12"/>
          <p:cNvSpPr/>
          <p:nvPr/>
        </p:nvSpPr>
        <p:spPr>
          <a:xfrm>
            <a:off x="5580112" y="2852936"/>
            <a:ext cx="72008" cy="8706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Flowchart: Connector 13"/>
          <p:cNvSpPr/>
          <p:nvPr/>
        </p:nvSpPr>
        <p:spPr>
          <a:xfrm>
            <a:off x="5156448" y="2852936"/>
            <a:ext cx="72008" cy="87062"/>
          </a:xfrm>
          <a:prstGeom prst="flowChartConnector">
            <a:avLst/>
          </a:prstGeom>
          <a:gradFill>
            <a:gsLst>
              <a:gs pos="0">
                <a:schemeClr val="tx1"/>
              </a:gs>
              <a:gs pos="50000">
                <a:schemeClr val="tx1"/>
              </a:gs>
              <a:gs pos="51000">
                <a:schemeClr val="bg1"/>
              </a:gs>
              <a:gs pos="9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059832" y="3505340"/>
            <a:ext cx="2952328" cy="222791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01260" y="2769662"/>
            <a:ext cx="582304" cy="795574"/>
          </a:xfrm>
          <a:custGeom>
            <a:avLst/>
            <a:gdLst>
              <a:gd name="connsiteX0" fmla="*/ 425285 w 582304"/>
              <a:gd name="connsiteY0" fmla="*/ 795574 h 795574"/>
              <a:gd name="connsiteX1" fmla="*/ 413 w 582304"/>
              <a:gd name="connsiteY1" fmla="*/ 315283 h 795574"/>
              <a:gd name="connsiteX2" fmla="*/ 351395 w 582304"/>
              <a:gd name="connsiteY2" fmla="*/ 10483 h 795574"/>
              <a:gd name="connsiteX3" fmla="*/ 582304 w 582304"/>
              <a:gd name="connsiteY3" fmla="*/ 693974 h 79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304" h="795574">
                <a:moveTo>
                  <a:pt x="425285" y="795574"/>
                </a:moveTo>
                <a:cubicBezTo>
                  <a:pt x="219006" y="620852"/>
                  <a:pt x="12728" y="446131"/>
                  <a:pt x="413" y="315283"/>
                </a:cubicBezTo>
                <a:cubicBezTo>
                  <a:pt x="-11902" y="184434"/>
                  <a:pt x="254413" y="-52632"/>
                  <a:pt x="351395" y="10483"/>
                </a:cubicBezTo>
                <a:cubicBezTo>
                  <a:pt x="448377" y="73598"/>
                  <a:pt x="548437" y="604689"/>
                  <a:pt x="582304" y="69397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2025867" y="1479755"/>
            <a:ext cx="4495189" cy="4228318"/>
          </a:xfrm>
          <a:custGeom>
            <a:avLst/>
            <a:gdLst>
              <a:gd name="connsiteX0" fmla="*/ 911297 w 4495189"/>
              <a:gd name="connsiteY0" fmla="*/ 4228318 h 4228318"/>
              <a:gd name="connsiteX1" fmla="*/ 70788 w 4495189"/>
              <a:gd name="connsiteY1" fmla="*/ 3332390 h 4228318"/>
              <a:gd name="connsiteX2" fmla="*/ 523369 w 4495189"/>
              <a:gd name="connsiteY2" fmla="*/ 2879809 h 4228318"/>
              <a:gd name="connsiteX3" fmla="*/ 4282569 w 4495189"/>
              <a:gd name="connsiteY3" fmla="*/ 81190 h 4228318"/>
              <a:gd name="connsiteX4" fmla="*/ 3922351 w 4495189"/>
              <a:gd name="connsiteY4" fmla="*/ 810863 h 4228318"/>
              <a:gd name="connsiteX5" fmla="*/ 3054133 w 4495189"/>
              <a:gd name="connsiteY5" fmla="*/ 1420463 h 4228318"/>
              <a:gd name="connsiteX6" fmla="*/ 3802278 w 4495189"/>
              <a:gd name="connsiteY6" fmla="*/ 2011590 h 42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189" h="4228318">
                <a:moveTo>
                  <a:pt x="911297" y="4228318"/>
                </a:moveTo>
                <a:cubicBezTo>
                  <a:pt x="523370" y="3892729"/>
                  <a:pt x="135443" y="3557141"/>
                  <a:pt x="70788" y="3332390"/>
                </a:cubicBezTo>
                <a:cubicBezTo>
                  <a:pt x="6133" y="3107639"/>
                  <a:pt x="-178594" y="3421676"/>
                  <a:pt x="523369" y="2879809"/>
                </a:cubicBezTo>
                <a:cubicBezTo>
                  <a:pt x="1225332" y="2337942"/>
                  <a:pt x="3716072" y="426014"/>
                  <a:pt x="4282569" y="81190"/>
                </a:cubicBezTo>
                <a:cubicBezTo>
                  <a:pt x="4849066" y="-263634"/>
                  <a:pt x="4127090" y="587651"/>
                  <a:pt x="3922351" y="810863"/>
                </a:cubicBezTo>
                <a:cubicBezTo>
                  <a:pt x="3717612" y="1034075"/>
                  <a:pt x="3074145" y="1220342"/>
                  <a:pt x="3054133" y="1420463"/>
                </a:cubicBezTo>
                <a:cubicBezTo>
                  <a:pt x="3034121" y="1620584"/>
                  <a:pt x="3890023" y="1823784"/>
                  <a:pt x="3802278" y="201159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Freeform 17"/>
          <p:cNvSpPr/>
          <p:nvPr/>
        </p:nvSpPr>
        <p:spPr>
          <a:xfrm>
            <a:off x="1206050" y="214040"/>
            <a:ext cx="6372454" cy="5586396"/>
          </a:xfrm>
          <a:custGeom>
            <a:avLst/>
            <a:gdLst>
              <a:gd name="connsiteX0" fmla="*/ 1684932 w 6372454"/>
              <a:gd name="connsiteY0" fmla="*/ 5586396 h 5586396"/>
              <a:gd name="connsiteX1" fmla="*/ 123986 w 6372454"/>
              <a:gd name="connsiteY1" fmla="*/ 4505742 h 5586396"/>
              <a:gd name="connsiteX2" fmla="*/ 770532 w 6372454"/>
              <a:gd name="connsiteY2" fmla="*/ 3849960 h 5586396"/>
              <a:gd name="connsiteX3" fmla="*/ 6072205 w 6372454"/>
              <a:gd name="connsiteY3" fmla="*/ 109233 h 5586396"/>
              <a:gd name="connsiteX4" fmla="*/ 5499550 w 6372454"/>
              <a:gd name="connsiteY4" fmla="*/ 1106760 h 5586396"/>
              <a:gd name="connsiteX5" fmla="*/ 3716932 w 6372454"/>
              <a:gd name="connsiteY5" fmla="*/ 2215124 h 5586396"/>
              <a:gd name="connsiteX6" fmla="*/ 4603623 w 6372454"/>
              <a:gd name="connsiteY6" fmla="*/ 3231124 h 5586396"/>
              <a:gd name="connsiteX7" fmla="*/ 4603623 w 6372454"/>
              <a:gd name="connsiteY7" fmla="*/ 3231124 h 558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2454" h="5586396">
                <a:moveTo>
                  <a:pt x="1684932" y="5586396"/>
                </a:moveTo>
                <a:cubicBezTo>
                  <a:pt x="980659" y="5190772"/>
                  <a:pt x="276386" y="4795148"/>
                  <a:pt x="123986" y="4505742"/>
                </a:cubicBezTo>
                <a:cubicBezTo>
                  <a:pt x="-28414" y="4216336"/>
                  <a:pt x="-220838" y="4582711"/>
                  <a:pt x="770532" y="3849960"/>
                </a:cubicBezTo>
                <a:cubicBezTo>
                  <a:pt x="1761902" y="3117209"/>
                  <a:pt x="5284035" y="566433"/>
                  <a:pt x="6072205" y="109233"/>
                </a:cubicBezTo>
                <a:cubicBezTo>
                  <a:pt x="6860375" y="-347967"/>
                  <a:pt x="5892095" y="755778"/>
                  <a:pt x="5499550" y="1106760"/>
                </a:cubicBezTo>
                <a:cubicBezTo>
                  <a:pt x="5107005" y="1457742"/>
                  <a:pt x="3866253" y="1861063"/>
                  <a:pt x="3716932" y="2215124"/>
                </a:cubicBezTo>
                <a:cubicBezTo>
                  <a:pt x="3567611" y="2569185"/>
                  <a:pt x="4603623" y="3231124"/>
                  <a:pt x="4603623" y="3231124"/>
                </a:cubicBezTo>
                <a:lnTo>
                  <a:pt x="4603623" y="323112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/>
          <p:cNvSpPr txBox="1"/>
          <p:nvPr/>
        </p:nvSpPr>
        <p:spPr>
          <a:xfrm rot="19482547">
            <a:off x="3503076" y="211088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C000"/>
                </a:solidFill>
              </a:rPr>
              <a:t>SURF SKI</a:t>
            </a:r>
            <a:endParaRPr lang="nl-BE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332841">
            <a:off x="3576784" y="3398423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BOARD</a:t>
            </a:r>
            <a:endParaRPr lang="nl-BE" b="1" dirty="0"/>
          </a:p>
        </p:txBody>
      </p:sp>
      <p:sp>
        <p:nvSpPr>
          <p:cNvPr id="22" name="TextBox 21"/>
          <p:cNvSpPr txBox="1"/>
          <p:nvPr/>
        </p:nvSpPr>
        <p:spPr>
          <a:xfrm rot="19482547">
            <a:off x="5589379" y="2340122"/>
            <a:ext cx="76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SWIM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482547">
            <a:off x="3708242" y="4367985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00B0F0"/>
                </a:solidFill>
              </a:rPr>
              <a:t>RUNNING</a:t>
            </a:r>
            <a:endParaRPr lang="nl-BE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360" y="95417"/>
            <a:ext cx="4320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M</a:t>
            </a:r>
            <a:r>
              <a:rPr lang="nl-BE" sz="5400" dirty="0" smtClean="0"/>
              <a:t>AANDAG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342093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26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Wijnand Hubregsen</dc:creator>
  <cp:lastModifiedBy>Wijnand Hubregsen</cp:lastModifiedBy>
  <cp:revision>20</cp:revision>
  <cp:lastPrinted>2011-06-15T14:42:36Z</cp:lastPrinted>
  <dcterms:created xsi:type="dcterms:W3CDTF">2011-06-15T10:38:02Z</dcterms:created>
  <dcterms:modified xsi:type="dcterms:W3CDTF">2011-06-15T15:24:29Z</dcterms:modified>
</cp:coreProperties>
</file>